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5" r:id="rId1"/>
  </p:sldMasterIdLst>
  <p:notesMasterIdLst>
    <p:notesMasterId r:id="rId14"/>
  </p:notesMasterIdLst>
  <p:sldIdLst>
    <p:sldId id="256" r:id="rId2"/>
    <p:sldId id="259" r:id="rId3"/>
    <p:sldId id="263" r:id="rId4"/>
    <p:sldId id="272" r:id="rId5"/>
    <p:sldId id="261" r:id="rId6"/>
    <p:sldId id="267" r:id="rId7"/>
    <p:sldId id="270" r:id="rId8"/>
    <p:sldId id="269" r:id="rId9"/>
    <p:sldId id="271" r:id="rId10"/>
    <p:sldId id="264" r:id="rId11"/>
    <p:sldId id="25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2762-D17B-43D5-A226-7FDAB82F2486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A055-EF97-4DF4-B025-10990F29F6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6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9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8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9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0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28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0EE3EDC-C41C-43C3-8C5F-F1D14E580E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7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F4BD144-08AF-41A3-ADB3-8AADCACA0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D9EF86-B24B-470D-8D8F-5BFD846D7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6608963" cy="3352800"/>
          </a:xfrm>
        </p:spPr>
        <p:txBody>
          <a:bodyPr>
            <a:normAutofit/>
          </a:bodyPr>
          <a:lstStyle/>
          <a:p>
            <a:r>
              <a:rPr lang="en-US" sz="7500" b="1" dirty="0"/>
              <a:t>KACD</a:t>
            </a:r>
            <a:br>
              <a:rPr lang="en-US" sz="7500" b="1" dirty="0"/>
            </a:br>
            <a:r>
              <a:rPr lang="en-US" sz="7500" b="1" dirty="0"/>
              <a:t>Spring Area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F0AEC-2486-44A3-8C4D-E67649901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6544954" cy="16459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March/April 2023</a:t>
            </a:r>
          </a:p>
          <a:p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3F59CE-D0DB-4EB7-91C0-63DB11030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7ED16505-2491-4C5C-92FD-786467469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408" y="1573639"/>
            <a:ext cx="3352128" cy="33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42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Legislative Update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AA33-5F0E-483B-A09A-1DF97F65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499533"/>
            <a:ext cx="6972607" cy="1658198"/>
          </a:xfrm>
        </p:spPr>
        <p:txBody>
          <a:bodyPr>
            <a:normAutofit/>
          </a:bodyPr>
          <a:lstStyle/>
          <a:p>
            <a:r>
              <a:rPr lang="en-US" b="1" dirty="0"/>
              <a:t>Contact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58C0-EA50-4893-953D-AB518989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6953176" cy="3766185"/>
          </a:xfrm>
        </p:spPr>
        <p:txBody>
          <a:bodyPr>
            <a:normAutofit/>
          </a:bodyPr>
          <a:lstStyle/>
          <a:p>
            <a:r>
              <a:rPr lang="en-US" b="1" dirty="0"/>
              <a:t>Crystal Renfro, KACD Executive Director</a:t>
            </a:r>
          </a:p>
          <a:p>
            <a:r>
              <a:rPr lang="en-US" b="1" dirty="0"/>
              <a:t>PO Box 4027</a:t>
            </a:r>
          </a:p>
          <a:p>
            <a:r>
              <a:rPr lang="en-US" b="1" dirty="0"/>
              <a:t>Frankfort, KY 40604-4027</a:t>
            </a:r>
          </a:p>
          <a:p>
            <a:endParaRPr lang="en-US" b="1" dirty="0"/>
          </a:p>
          <a:p>
            <a:r>
              <a:rPr lang="en-US" b="1" dirty="0"/>
              <a:t>Phone: 502-682-1770</a:t>
            </a:r>
          </a:p>
          <a:p>
            <a:r>
              <a:rPr lang="en-US" b="1" dirty="0"/>
              <a:t>Email: Crystal.Renfro.KACD@outlook.com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58150A3-7DDE-4A55-8065-79CF2F0706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0" r="931"/>
          <a:stretch/>
        </p:blipFill>
        <p:spPr>
          <a:xfrm>
            <a:off x="8100058" y="1456521"/>
            <a:ext cx="3448478" cy="35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75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Questions ??? 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7"/>
            <a:ext cx="9607160" cy="11105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KACD 75/25 Program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028B8E-2464-3D5D-64F0-14C5BAFA1760}"/>
              </a:ext>
            </a:extLst>
          </p:cNvPr>
          <p:cNvSpPr txBox="1"/>
          <p:nvPr/>
        </p:nvSpPr>
        <p:spPr>
          <a:xfrm>
            <a:off x="2295144" y="2854530"/>
            <a:ext cx="7306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Currently 37 Employee Positions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13 spots remaining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Travel 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Thank you to all current </a:t>
            </a:r>
            <a:r>
              <a:rPr lang="en-US" sz="3200" b="1">
                <a:solidFill>
                  <a:schemeClr val="bg1"/>
                </a:solidFill>
              </a:rPr>
              <a:t>partnership employees!!!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419" y="1098132"/>
            <a:ext cx="9607160" cy="11745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District Awards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0DCFB7-2676-4BC0-A147-038CCD96F3F2}"/>
              </a:ext>
            </a:extLst>
          </p:cNvPr>
          <p:cNvSpPr txBox="1"/>
          <p:nvPr/>
        </p:nvSpPr>
        <p:spPr>
          <a:xfrm>
            <a:off x="806195" y="2625514"/>
            <a:ext cx="1046850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Deadline: May 1 to KACD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New Requirement: Must have KACD Dues and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A portion of NACD Dues Paid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To be eligible.</a:t>
            </a:r>
          </a:p>
        </p:txBody>
      </p:sp>
    </p:spTree>
    <p:extLst>
      <p:ext uri="{BB962C8B-B14F-4D97-AF65-F5344CB8AC3E}">
        <p14:creationId xmlns:p14="http://schemas.microsoft.com/office/powerpoint/2010/main" val="319617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6444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Youth Opportunities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0DCFB7-2676-4BC0-A147-038CCD96F3F2}"/>
              </a:ext>
            </a:extLst>
          </p:cNvPr>
          <p:cNvSpPr txBox="1"/>
          <p:nvPr/>
        </p:nvSpPr>
        <p:spPr>
          <a:xfrm>
            <a:off x="2722213" y="3405583"/>
            <a:ext cx="67357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Youth Conservation Boards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Envirothon Teams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Young Advisors</a:t>
            </a:r>
          </a:p>
        </p:txBody>
      </p:sp>
    </p:spTree>
    <p:extLst>
      <p:ext uri="{BB962C8B-B14F-4D97-AF65-F5344CB8AC3E}">
        <p14:creationId xmlns:p14="http://schemas.microsoft.com/office/powerpoint/2010/main" val="3066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5">
            <a:extLst>
              <a:ext uri="{FF2B5EF4-FFF2-40B4-BE49-F238E27FC236}">
                <a16:creationId xmlns:a16="http://schemas.microsoft.com/office/drawing/2014/main" id="{D6EA1A26-163F-4F15-91F4-F2C51AC9C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104EC-A6C4-40B8-A8FB-D46C89FA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12" y="499533"/>
            <a:ext cx="3401568" cy="1920240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KACD Annual Meeting</a:t>
            </a:r>
          </a:p>
        </p:txBody>
      </p:sp>
      <p:pic>
        <p:nvPicPr>
          <p:cNvPr id="7" name="Picture 6" descr="A picture containing tree, outdoor, grass, sky&#10;&#10;Description automatically generated">
            <a:extLst>
              <a:ext uri="{FF2B5EF4-FFF2-40B4-BE49-F238E27FC236}">
                <a16:creationId xmlns:a16="http://schemas.microsoft.com/office/drawing/2014/main" id="{E039CD12-926E-4445-924D-CFDF492FB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97" r="13303"/>
          <a:stretch/>
        </p:blipFill>
        <p:spPr>
          <a:xfrm>
            <a:off x="-69429" y="0"/>
            <a:ext cx="7625421" cy="6858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17497B-E297-44BA-B0EB-DDF71B78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3212" y="2919305"/>
            <a:ext cx="3401568" cy="3318935"/>
          </a:xfrm>
        </p:spPr>
        <p:txBody>
          <a:bodyPr>
            <a:normAutofit/>
          </a:bodyPr>
          <a:lstStyle/>
          <a:p>
            <a:r>
              <a:rPr lang="en-US" sz="2800" b="1" dirty="0"/>
              <a:t>Holiday Inn / Sloan Convention Center</a:t>
            </a:r>
          </a:p>
          <a:p>
            <a:endParaRPr lang="en-US" sz="2800" b="1" dirty="0"/>
          </a:p>
          <a:p>
            <a:r>
              <a:rPr lang="en-US" sz="2800" b="1" dirty="0"/>
              <a:t>Bowling Green, Kentucky</a:t>
            </a:r>
          </a:p>
          <a:p>
            <a:endParaRPr lang="en-US" sz="2800" b="1" dirty="0"/>
          </a:p>
          <a:p>
            <a:r>
              <a:rPr lang="en-US" sz="2800" b="1" dirty="0"/>
              <a:t>July 9-11, 2023</a:t>
            </a:r>
          </a:p>
        </p:txBody>
      </p:sp>
    </p:spTree>
    <p:extLst>
      <p:ext uri="{BB962C8B-B14F-4D97-AF65-F5344CB8AC3E}">
        <p14:creationId xmlns:p14="http://schemas.microsoft.com/office/powerpoint/2010/main" val="220688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5696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Resolutions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66FB7-D0B9-4159-8E27-C80506A4090D}"/>
              </a:ext>
            </a:extLst>
          </p:cNvPr>
          <p:cNvSpPr txBox="1"/>
          <p:nvPr/>
        </p:nvSpPr>
        <p:spPr>
          <a:xfrm>
            <a:off x="2006881" y="3020634"/>
            <a:ext cx="8166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Deadline: June 1 To be Printed for Meeting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Can also bring Resolutions to the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6761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56966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Monthly </a:t>
            </a:r>
            <a:r>
              <a:rPr lang="en-US" sz="8000" b="1">
                <a:solidFill>
                  <a:srgbClr val="FFFFFF"/>
                </a:solidFill>
              </a:rPr>
              <a:t>District Zoom Share </a:t>
            </a:r>
            <a:r>
              <a:rPr lang="en-US" sz="8000" b="1" dirty="0">
                <a:solidFill>
                  <a:srgbClr val="FFFFFF"/>
                </a:solidFill>
              </a:rPr>
              <a:t>Sessions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66FB7-D0B9-4159-8E27-C80506A4090D}"/>
              </a:ext>
            </a:extLst>
          </p:cNvPr>
          <p:cNvSpPr txBox="1"/>
          <p:nvPr/>
        </p:nvSpPr>
        <p:spPr>
          <a:xfrm>
            <a:off x="3444070" y="3533284"/>
            <a:ext cx="52920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Last Wednesday of each month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10:00 am eastern time</a:t>
            </a:r>
          </a:p>
        </p:txBody>
      </p:sp>
    </p:spTree>
    <p:extLst>
      <p:ext uri="{BB962C8B-B14F-4D97-AF65-F5344CB8AC3E}">
        <p14:creationId xmlns:p14="http://schemas.microsoft.com/office/powerpoint/2010/main" val="23671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5696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NACD Programs &amp; Dues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66FB7-D0B9-4159-8E27-C80506A4090D}"/>
              </a:ext>
            </a:extLst>
          </p:cNvPr>
          <p:cNvSpPr txBox="1"/>
          <p:nvPr/>
        </p:nvSpPr>
        <p:spPr>
          <a:xfrm>
            <a:off x="3017519" y="3044068"/>
            <a:ext cx="66068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National Conservation Foundation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National Envirothon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Next Generation Leadership Institute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A047-00B6-8376-B222-60DE8A926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A1198-AB4D-2986-0408-05388812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hart, bar chart, box and whisker chart&#10;&#10;Description automatically generated">
            <a:extLst>
              <a:ext uri="{FF2B5EF4-FFF2-40B4-BE49-F238E27FC236}">
                <a16:creationId xmlns:a16="http://schemas.microsoft.com/office/drawing/2014/main" id="{0E936402-0E54-99FB-CF11-5BDE89C9F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40401"/>
            <a:ext cx="11856720" cy="658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4802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1224</TotalTime>
  <Words>162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Metropolitan</vt:lpstr>
      <vt:lpstr>KACD Spring Area Meeting Update</vt:lpstr>
      <vt:lpstr>KACD 75/25 Program</vt:lpstr>
      <vt:lpstr>District Awards</vt:lpstr>
      <vt:lpstr>Youth Opportunities</vt:lpstr>
      <vt:lpstr>KACD Annual Meeting</vt:lpstr>
      <vt:lpstr>Resolutions</vt:lpstr>
      <vt:lpstr>Monthly District Zoom Share Sessions</vt:lpstr>
      <vt:lpstr>NACD Programs &amp; Dues</vt:lpstr>
      <vt:lpstr>PowerPoint Presentation</vt:lpstr>
      <vt:lpstr>Legislative Update</vt:lpstr>
      <vt:lpstr>Contact Information:</vt:lpstr>
      <vt:lpstr>Questions ???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KACD Spring Area Meeting Update</dc:title>
  <dc:creator>Crystal Renfro</dc:creator>
  <cp:lastModifiedBy>Crystal Renfro</cp:lastModifiedBy>
  <cp:revision>47</cp:revision>
  <dcterms:created xsi:type="dcterms:W3CDTF">2021-03-15T02:57:48Z</dcterms:created>
  <dcterms:modified xsi:type="dcterms:W3CDTF">2023-02-28T03:57:52Z</dcterms:modified>
</cp:coreProperties>
</file>