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7" r:id="rId6"/>
    <p:sldId id="268" r:id="rId7"/>
    <p:sldId id="270" r:id="rId8"/>
    <p:sldId id="287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A4E282-3476-4F35-A3A6-B071C3048A3C}" v="1" dt="2023-02-28T22:28:35.8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am, Steven - FPAC-NRCS, Lexington, KY" userId="a1a85cdf-7fd9-4e3c-99e2-827cc75f8a4a" providerId="ADAL" clId="{5AA4E282-3476-4F35-A3A6-B071C3048A3C}"/>
    <pc:docChg chg="undo custSel addSld delSld modSld sldOrd">
      <pc:chgData name="Beam, Steven - FPAC-NRCS, Lexington, KY" userId="a1a85cdf-7fd9-4e3c-99e2-827cc75f8a4a" providerId="ADAL" clId="{5AA4E282-3476-4F35-A3A6-B071C3048A3C}" dt="2023-02-28T22:41:12.396" v="2945" actId="20577"/>
      <pc:docMkLst>
        <pc:docMk/>
      </pc:docMkLst>
      <pc:sldChg chg="modSp mod">
        <pc:chgData name="Beam, Steven - FPAC-NRCS, Lexington, KY" userId="a1a85cdf-7fd9-4e3c-99e2-827cc75f8a4a" providerId="ADAL" clId="{5AA4E282-3476-4F35-A3A6-B071C3048A3C}" dt="2023-02-28T00:59:02.948" v="111" actId="20577"/>
        <pc:sldMkLst>
          <pc:docMk/>
          <pc:sldMk cId="1379849962" sldId="256"/>
        </pc:sldMkLst>
        <pc:spChg chg="mod">
          <ac:chgData name="Beam, Steven - FPAC-NRCS, Lexington, KY" userId="a1a85cdf-7fd9-4e3c-99e2-827cc75f8a4a" providerId="ADAL" clId="{5AA4E282-3476-4F35-A3A6-B071C3048A3C}" dt="2023-02-28T00:58:08.602" v="17" actId="20577"/>
          <ac:spMkLst>
            <pc:docMk/>
            <pc:sldMk cId="1379849962" sldId="256"/>
            <ac:spMk id="2" creationId="{833A5473-CC35-46D6-84F2-865D7D83E3ED}"/>
          </ac:spMkLst>
        </pc:spChg>
        <pc:spChg chg="mod">
          <ac:chgData name="Beam, Steven - FPAC-NRCS, Lexington, KY" userId="a1a85cdf-7fd9-4e3c-99e2-827cc75f8a4a" providerId="ADAL" clId="{5AA4E282-3476-4F35-A3A6-B071C3048A3C}" dt="2023-02-28T00:59:02.948" v="111" actId="20577"/>
          <ac:spMkLst>
            <pc:docMk/>
            <pc:sldMk cId="1379849962" sldId="256"/>
            <ac:spMk id="3" creationId="{55E44C6B-1E09-4AAC-8DFB-F48847FA7FB9}"/>
          </ac:spMkLst>
        </pc:spChg>
      </pc:sldChg>
      <pc:sldChg chg="modSp mod">
        <pc:chgData name="Beam, Steven - FPAC-NRCS, Lexington, KY" userId="a1a85cdf-7fd9-4e3c-99e2-827cc75f8a4a" providerId="ADAL" clId="{5AA4E282-3476-4F35-A3A6-B071C3048A3C}" dt="2023-02-28T01:08:05.750" v="529" actId="20577"/>
        <pc:sldMkLst>
          <pc:docMk/>
          <pc:sldMk cId="2152741546" sldId="257"/>
        </pc:sldMkLst>
        <pc:spChg chg="mod">
          <ac:chgData name="Beam, Steven - FPAC-NRCS, Lexington, KY" userId="a1a85cdf-7fd9-4e3c-99e2-827cc75f8a4a" providerId="ADAL" clId="{5AA4E282-3476-4F35-A3A6-B071C3048A3C}" dt="2023-02-28T01:03:45.383" v="192" actId="20577"/>
          <ac:spMkLst>
            <pc:docMk/>
            <pc:sldMk cId="2152741546" sldId="257"/>
            <ac:spMk id="2" creationId="{2EDEC144-73FF-4704-9922-D3A53176C901}"/>
          </ac:spMkLst>
        </pc:spChg>
        <pc:spChg chg="mod">
          <ac:chgData name="Beam, Steven - FPAC-NRCS, Lexington, KY" userId="a1a85cdf-7fd9-4e3c-99e2-827cc75f8a4a" providerId="ADAL" clId="{5AA4E282-3476-4F35-A3A6-B071C3048A3C}" dt="2023-02-28T01:08:05.750" v="529" actId="20577"/>
          <ac:spMkLst>
            <pc:docMk/>
            <pc:sldMk cId="2152741546" sldId="257"/>
            <ac:spMk id="3" creationId="{344721CF-F65C-480C-A2E3-35D867C83C46}"/>
          </ac:spMkLst>
        </pc:spChg>
      </pc:sldChg>
      <pc:sldChg chg="modSp mod">
        <pc:chgData name="Beam, Steven - FPAC-NRCS, Lexington, KY" userId="a1a85cdf-7fd9-4e3c-99e2-827cc75f8a4a" providerId="ADAL" clId="{5AA4E282-3476-4F35-A3A6-B071C3048A3C}" dt="2023-02-28T22:39:33.913" v="2933" actId="6549"/>
        <pc:sldMkLst>
          <pc:docMk/>
          <pc:sldMk cId="3348060284" sldId="258"/>
        </pc:sldMkLst>
        <pc:spChg chg="mod">
          <ac:chgData name="Beam, Steven - FPAC-NRCS, Lexington, KY" userId="a1a85cdf-7fd9-4e3c-99e2-827cc75f8a4a" providerId="ADAL" clId="{5AA4E282-3476-4F35-A3A6-B071C3048A3C}" dt="2023-02-28T01:08:33.044" v="561" actId="20577"/>
          <ac:spMkLst>
            <pc:docMk/>
            <pc:sldMk cId="3348060284" sldId="258"/>
            <ac:spMk id="2" creationId="{EF7A66AA-7882-4D2C-A013-A9024162D7FB}"/>
          </ac:spMkLst>
        </pc:spChg>
        <pc:spChg chg="mod">
          <ac:chgData name="Beam, Steven - FPAC-NRCS, Lexington, KY" userId="a1a85cdf-7fd9-4e3c-99e2-827cc75f8a4a" providerId="ADAL" clId="{5AA4E282-3476-4F35-A3A6-B071C3048A3C}" dt="2023-02-28T22:39:33.913" v="2933" actId="6549"/>
          <ac:spMkLst>
            <pc:docMk/>
            <pc:sldMk cId="3348060284" sldId="258"/>
            <ac:spMk id="3" creationId="{4C068258-2F90-4DD6-BBC3-76687FADDA96}"/>
          </ac:spMkLst>
        </pc:spChg>
      </pc:sldChg>
      <pc:sldChg chg="modSp mod">
        <pc:chgData name="Beam, Steven - FPAC-NRCS, Lexington, KY" userId="a1a85cdf-7fd9-4e3c-99e2-827cc75f8a4a" providerId="ADAL" clId="{5AA4E282-3476-4F35-A3A6-B071C3048A3C}" dt="2023-02-28T01:11:37.563" v="830" actId="20577"/>
        <pc:sldMkLst>
          <pc:docMk/>
          <pc:sldMk cId="86052333" sldId="259"/>
        </pc:sldMkLst>
        <pc:spChg chg="mod">
          <ac:chgData name="Beam, Steven - FPAC-NRCS, Lexington, KY" userId="a1a85cdf-7fd9-4e3c-99e2-827cc75f8a4a" providerId="ADAL" clId="{5AA4E282-3476-4F35-A3A6-B071C3048A3C}" dt="2023-02-28T01:09:40.175" v="636" actId="20577"/>
          <ac:spMkLst>
            <pc:docMk/>
            <pc:sldMk cId="86052333" sldId="259"/>
            <ac:spMk id="2" creationId="{69068DF3-294E-41F2-A334-DEF114656355}"/>
          </ac:spMkLst>
        </pc:spChg>
        <pc:spChg chg="mod">
          <ac:chgData name="Beam, Steven - FPAC-NRCS, Lexington, KY" userId="a1a85cdf-7fd9-4e3c-99e2-827cc75f8a4a" providerId="ADAL" clId="{5AA4E282-3476-4F35-A3A6-B071C3048A3C}" dt="2023-02-28T01:11:37.563" v="830" actId="20577"/>
          <ac:spMkLst>
            <pc:docMk/>
            <pc:sldMk cId="86052333" sldId="259"/>
            <ac:spMk id="3" creationId="{24CA32B6-413B-41F9-8034-DEE92798AED3}"/>
          </ac:spMkLst>
        </pc:spChg>
      </pc:sldChg>
      <pc:sldChg chg="modSp del mod">
        <pc:chgData name="Beam, Steven - FPAC-NRCS, Lexington, KY" userId="a1a85cdf-7fd9-4e3c-99e2-827cc75f8a4a" providerId="ADAL" clId="{5AA4E282-3476-4F35-A3A6-B071C3048A3C}" dt="2023-02-28T22:27:36.692" v="2365" actId="47"/>
        <pc:sldMkLst>
          <pc:docMk/>
          <pc:sldMk cId="837824162" sldId="260"/>
        </pc:sldMkLst>
        <pc:spChg chg="mod">
          <ac:chgData name="Beam, Steven - FPAC-NRCS, Lexington, KY" userId="a1a85cdf-7fd9-4e3c-99e2-827cc75f8a4a" providerId="ADAL" clId="{5AA4E282-3476-4F35-A3A6-B071C3048A3C}" dt="2023-02-28T01:18:58.281" v="1295" actId="20577"/>
          <ac:spMkLst>
            <pc:docMk/>
            <pc:sldMk cId="837824162" sldId="260"/>
            <ac:spMk id="2" creationId="{B7EE0AA5-E023-48D2-A010-382A3276800A}"/>
          </ac:spMkLst>
        </pc:spChg>
      </pc:sldChg>
      <pc:sldChg chg="del">
        <pc:chgData name="Beam, Steven - FPAC-NRCS, Lexington, KY" userId="a1a85cdf-7fd9-4e3c-99e2-827cc75f8a4a" providerId="ADAL" clId="{5AA4E282-3476-4F35-A3A6-B071C3048A3C}" dt="2023-02-28T01:19:13.872" v="1296" actId="47"/>
        <pc:sldMkLst>
          <pc:docMk/>
          <pc:sldMk cId="1589913109" sldId="261"/>
        </pc:sldMkLst>
      </pc:sldChg>
      <pc:sldChg chg="modSp mod">
        <pc:chgData name="Beam, Steven - FPAC-NRCS, Lexington, KY" userId="a1a85cdf-7fd9-4e3c-99e2-827cc75f8a4a" providerId="ADAL" clId="{5AA4E282-3476-4F35-A3A6-B071C3048A3C}" dt="2023-02-28T22:34:18.285" v="2597" actId="20577"/>
        <pc:sldMkLst>
          <pc:docMk/>
          <pc:sldMk cId="3751322771" sldId="263"/>
        </pc:sldMkLst>
        <pc:spChg chg="mod">
          <ac:chgData name="Beam, Steven - FPAC-NRCS, Lexington, KY" userId="a1a85cdf-7fd9-4e3c-99e2-827cc75f8a4a" providerId="ADAL" clId="{5AA4E282-3476-4F35-A3A6-B071C3048A3C}" dt="2023-02-28T01:19:56.302" v="1317" actId="20577"/>
          <ac:spMkLst>
            <pc:docMk/>
            <pc:sldMk cId="3751322771" sldId="263"/>
            <ac:spMk id="2" creationId="{D69E5E28-6CD0-4609-8036-7A9E379565D0}"/>
          </ac:spMkLst>
        </pc:spChg>
        <pc:spChg chg="mod">
          <ac:chgData name="Beam, Steven - FPAC-NRCS, Lexington, KY" userId="a1a85cdf-7fd9-4e3c-99e2-827cc75f8a4a" providerId="ADAL" clId="{5AA4E282-3476-4F35-A3A6-B071C3048A3C}" dt="2023-02-28T22:34:18.285" v="2597" actId="20577"/>
          <ac:spMkLst>
            <pc:docMk/>
            <pc:sldMk cId="3751322771" sldId="263"/>
            <ac:spMk id="3" creationId="{442A14F0-E20A-4436-99F1-33C02D76A2EE}"/>
          </ac:spMkLst>
        </pc:spChg>
      </pc:sldChg>
      <pc:sldChg chg="modSp mod">
        <pc:chgData name="Beam, Steven - FPAC-NRCS, Lexington, KY" userId="a1a85cdf-7fd9-4e3c-99e2-827cc75f8a4a" providerId="ADAL" clId="{5AA4E282-3476-4F35-A3A6-B071C3048A3C}" dt="2023-02-28T22:37:21.497" v="2931" actId="27636"/>
        <pc:sldMkLst>
          <pc:docMk/>
          <pc:sldMk cId="756960837" sldId="264"/>
        </pc:sldMkLst>
        <pc:spChg chg="mod">
          <ac:chgData name="Beam, Steven - FPAC-NRCS, Lexington, KY" userId="a1a85cdf-7fd9-4e3c-99e2-827cc75f8a4a" providerId="ADAL" clId="{5AA4E282-3476-4F35-A3A6-B071C3048A3C}" dt="2023-02-28T01:23:49.004" v="1587" actId="20577"/>
          <ac:spMkLst>
            <pc:docMk/>
            <pc:sldMk cId="756960837" sldId="264"/>
            <ac:spMk id="2" creationId="{E5FDD511-8F30-42EE-848E-9CCC7FA5195A}"/>
          </ac:spMkLst>
        </pc:spChg>
        <pc:spChg chg="mod">
          <ac:chgData name="Beam, Steven - FPAC-NRCS, Lexington, KY" userId="a1a85cdf-7fd9-4e3c-99e2-827cc75f8a4a" providerId="ADAL" clId="{5AA4E282-3476-4F35-A3A6-B071C3048A3C}" dt="2023-02-28T22:37:21.497" v="2931" actId="27636"/>
          <ac:spMkLst>
            <pc:docMk/>
            <pc:sldMk cId="756960837" sldId="264"/>
            <ac:spMk id="3" creationId="{AEE62AA0-3E07-4125-9FD1-5324C43D9127}"/>
          </ac:spMkLst>
        </pc:spChg>
      </pc:sldChg>
      <pc:sldChg chg="new del">
        <pc:chgData name="Beam, Steven - FPAC-NRCS, Lexington, KY" userId="a1a85cdf-7fd9-4e3c-99e2-827cc75f8a4a" providerId="ADAL" clId="{5AA4E282-3476-4F35-A3A6-B071C3048A3C}" dt="2023-02-28T01:18:40.470" v="1261" actId="47"/>
        <pc:sldMkLst>
          <pc:docMk/>
          <pc:sldMk cId="1999786327" sldId="266"/>
        </pc:sldMkLst>
      </pc:sldChg>
      <pc:sldChg chg="modSp add mod">
        <pc:chgData name="Beam, Steven - FPAC-NRCS, Lexington, KY" userId="a1a85cdf-7fd9-4e3c-99e2-827cc75f8a4a" providerId="ADAL" clId="{5AA4E282-3476-4F35-A3A6-B071C3048A3C}" dt="2023-02-28T22:41:12.396" v="2945" actId="20577"/>
        <pc:sldMkLst>
          <pc:docMk/>
          <pc:sldMk cId="801298840" sldId="267"/>
        </pc:sldMkLst>
        <pc:spChg chg="mod">
          <ac:chgData name="Beam, Steven - FPAC-NRCS, Lexington, KY" userId="a1a85cdf-7fd9-4e3c-99e2-827cc75f8a4a" providerId="ADAL" clId="{5AA4E282-3476-4F35-A3A6-B071C3048A3C}" dt="2023-02-28T01:13:53.891" v="889" actId="20577"/>
          <ac:spMkLst>
            <pc:docMk/>
            <pc:sldMk cId="801298840" sldId="267"/>
            <ac:spMk id="2" creationId="{69068DF3-294E-41F2-A334-DEF114656355}"/>
          </ac:spMkLst>
        </pc:spChg>
        <pc:spChg chg="mod">
          <ac:chgData name="Beam, Steven - FPAC-NRCS, Lexington, KY" userId="a1a85cdf-7fd9-4e3c-99e2-827cc75f8a4a" providerId="ADAL" clId="{5AA4E282-3476-4F35-A3A6-B071C3048A3C}" dt="2023-02-28T22:41:12.396" v="2945" actId="20577"/>
          <ac:spMkLst>
            <pc:docMk/>
            <pc:sldMk cId="801298840" sldId="267"/>
            <ac:spMk id="3" creationId="{24CA32B6-413B-41F9-8034-DEE92798AED3}"/>
          </ac:spMkLst>
        </pc:spChg>
      </pc:sldChg>
      <pc:sldChg chg="modSp add mod">
        <pc:chgData name="Beam, Steven - FPAC-NRCS, Lexington, KY" userId="a1a85cdf-7fd9-4e3c-99e2-827cc75f8a4a" providerId="ADAL" clId="{5AA4E282-3476-4F35-A3A6-B071C3048A3C}" dt="2023-02-28T01:18:11.526" v="1260" actId="27636"/>
        <pc:sldMkLst>
          <pc:docMk/>
          <pc:sldMk cId="1548012920" sldId="268"/>
        </pc:sldMkLst>
        <pc:spChg chg="mod">
          <ac:chgData name="Beam, Steven - FPAC-NRCS, Lexington, KY" userId="a1a85cdf-7fd9-4e3c-99e2-827cc75f8a4a" providerId="ADAL" clId="{5AA4E282-3476-4F35-A3A6-B071C3048A3C}" dt="2023-02-28T01:16:38.044" v="1075" actId="20577"/>
          <ac:spMkLst>
            <pc:docMk/>
            <pc:sldMk cId="1548012920" sldId="268"/>
            <ac:spMk id="2" creationId="{69068DF3-294E-41F2-A334-DEF114656355}"/>
          </ac:spMkLst>
        </pc:spChg>
        <pc:spChg chg="mod">
          <ac:chgData name="Beam, Steven - FPAC-NRCS, Lexington, KY" userId="a1a85cdf-7fd9-4e3c-99e2-827cc75f8a4a" providerId="ADAL" clId="{5AA4E282-3476-4F35-A3A6-B071C3048A3C}" dt="2023-02-28T01:18:11.526" v="1260" actId="27636"/>
          <ac:spMkLst>
            <pc:docMk/>
            <pc:sldMk cId="1548012920" sldId="268"/>
            <ac:spMk id="3" creationId="{24CA32B6-413B-41F9-8034-DEE92798AED3}"/>
          </ac:spMkLst>
        </pc:spChg>
      </pc:sldChg>
      <pc:sldChg chg="modSp add del mod">
        <pc:chgData name="Beam, Steven - FPAC-NRCS, Lexington, KY" userId="a1a85cdf-7fd9-4e3c-99e2-827cc75f8a4a" providerId="ADAL" clId="{5AA4E282-3476-4F35-A3A6-B071C3048A3C}" dt="2023-02-28T22:40:43.653" v="2935" actId="47"/>
        <pc:sldMkLst>
          <pc:docMk/>
          <pc:sldMk cId="4256570362" sldId="269"/>
        </pc:sldMkLst>
        <pc:spChg chg="mod">
          <ac:chgData name="Beam, Steven - FPAC-NRCS, Lexington, KY" userId="a1a85cdf-7fd9-4e3c-99e2-827cc75f8a4a" providerId="ADAL" clId="{5AA4E282-3476-4F35-A3A6-B071C3048A3C}" dt="2023-02-28T01:38:59.504" v="1899" actId="20577"/>
          <ac:spMkLst>
            <pc:docMk/>
            <pc:sldMk cId="4256570362" sldId="269"/>
            <ac:spMk id="2" creationId="{B7EE0AA5-E023-48D2-A010-382A3276800A}"/>
          </ac:spMkLst>
        </pc:spChg>
      </pc:sldChg>
      <pc:sldChg chg="modSp add mod">
        <pc:chgData name="Beam, Steven - FPAC-NRCS, Lexington, KY" userId="a1a85cdf-7fd9-4e3c-99e2-827cc75f8a4a" providerId="ADAL" clId="{5AA4E282-3476-4F35-A3A6-B071C3048A3C}" dt="2023-02-28T22:27:27.969" v="2364" actId="6549"/>
        <pc:sldMkLst>
          <pc:docMk/>
          <pc:sldMk cId="1906485238" sldId="270"/>
        </pc:sldMkLst>
        <pc:spChg chg="mod">
          <ac:chgData name="Beam, Steven - FPAC-NRCS, Lexington, KY" userId="a1a85cdf-7fd9-4e3c-99e2-827cc75f8a4a" providerId="ADAL" clId="{5AA4E282-3476-4F35-A3A6-B071C3048A3C}" dt="2023-02-28T22:25:55.851" v="2212" actId="20577"/>
          <ac:spMkLst>
            <pc:docMk/>
            <pc:sldMk cId="1906485238" sldId="270"/>
            <ac:spMk id="2" creationId="{69068DF3-294E-41F2-A334-DEF114656355}"/>
          </ac:spMkLst>
        </pc:spChg>
        <pc:spChg chg="mod">
          <ac:chgData name="Beam, Steven - FPAC-NRCS, Lexington, KY" userId="a1a85cdf-7fd9-4e3c-99e2-827cc75f8a4a" providerId="ADAL" clId="{5AA4E282-3476-4F35-A3A6-B071C3048A3C}" dt="2023-02-28T22:27:27.969" v="2364" actId="6549"/>
          <ac:spMkLst>
            <pc:docMk/>
            <pc:sldMk cId="1906485238" sldId="270"/>
            <ac:spMk id="3" creationId="{24CA32B6-413B-41F9-8034-DEE92798AED3}"/>
          </ac:spMkLst>
        </pc:spChg>
      </pc:sldChg>
      <pc:sldChg chg="delSp modSp add del mod setBg delDesignElem">
        <pc:chgData name="Beam, Steven - FPAC-NRCS, Lexington, KY" userId="a1a85cdf-7fd9-4e3c-99e2-827cc75f8a4a" providerId="ADAL" clId="{5AA4E282-3476-4F35-A3A6-B071C3048A3C}" dt="2023-02-28T22:40:41.479" v="2934" actId="47"/>
        <pc:sldMkLst>
          <pc:docMk/>
          <pc:sldMk cId="1639822847" sldId="286"/>
        </pc:sldMkLst>
        <pc:spChg chg="del">
          <ac:chgData name="Beam, Steven - FPAC-NRCS, Lexington, KY" userId="a1a85cdf-7fd9-4e3c-99e2-827cc75f8a4a" providerId="ADAL" clId="{5AA4E282-3476-4F35-A3A6-B071C3048A3C}" dt="2023-02-28T22:28:35.828" v="2367"/>
          <ac:spMkLst>
            <pc:docMk/>
            <pc:sldMk cId="1639822847" sldId="286"/>
            <ac:spMk id="85" creationId="{DFF2AC85-FAA0-4844-813F-83C04D7382E2}"/>
          </ac:spMkLst>
        </pc:spChg>
        <pc:spChg chg="del">
          <ac:chgData name="Beam, Steven - FPAC-NRCS, Lexington, KY" userId="a1a85cdf-7fd9-4e3c-99e2-827cc75f8a4a" providerId="ADAL" clId="{5AA4E282-3476-4F35-A3A6-B071C3048A3C}" dt="2023-02-28T22:28:35.828" v="2367"/>
          <ac:spMkLst>
            <pc:docMk/>
            <pc:sldMk cId="1639822847" sldId="286"/>
            <ac:spMk id="87" creationId="{89CC0F1E-BAA2-47B1-8F83-7ECB9FD9E009}"/>
          </ac:spMkLst>
        </pc:spChg>
        <pc:spChg chg="mod">
          <ac:chgData name="Beam, Steven - FPAC-NRCS, Lexington, KY" userId="a1a85cdf-7fd9-4e3c-99e2-827cc75f8a4a" providerId="ADAL" clId="{5AA4E282-3476-4F35-A3A6-B071C3048A3C}" dt="2023-02-28T22:28:35.851" v="2368" actId="27636"/>
          <ac:spMkLst>
            <pc:docMk/>
            <pc:sldMk cId="1639822847" sldId="286"/>
            <ac:spMk id="88" creationId="{7433CE8F-BB40-4F26-9576-51F77D86D77F}"/>
          </ac:spMkLst>
        </pc:spChg>
      </pc:sldChg>
      <pc:sldChg chg="modSp add mod ord">
        <pc:chgData name="Beam, Steven - FPAC-NRCS, Lexington, KY" userId="a1a85cdf-7fd9-4e3c-99e2-827cc75f8a4a" providerId="ADAL" clId="{5AA4E282-3476-4F35-A3A6-B071C3048A3C}" dt="2023-02-28T22:31:33.871" v="2441" actId="27636"/>
        <pc:sldMkLst>
          <pc:docMk/>
          <pc:sldMk cId="3206956527" sldId="287"/>
        </pc:sldMkLst>
        <pc:spChg chg="mod">
          <ac:chgData name="Beam, Steven - FPAC-NRCS, Lexington, KY" userId="a1a85cdf-7fd9-4e3c-99e2-827cc75f8a4a" providerId="ADAL" clId="{5AA4E282-3476-4F35-A3A6-B071C3048A3C}" dt="2023-02-28T22:29:44.768" v="2431" actId="20577"/>
          <ac:spMkLst>
            <pc:docMk/>
            <pc:sldMk cId="3206956527" sldId="287"/>
            <ac:spMk id="2" creationId="{2EDEC144-73FF-4704-9922-D3A53176C901}"/>
          </ac:spMkLst>
        </pc:spChg>
        <pc:spChg chg="mod">
          <ac:chgData name="Beam, Steven - FPAC-NRCS, Lexington, KY" userId="a1a85cdf-7fd9-4e3c-99e2-827cc75f8a4a" providerId="ADAL" clId="{5AA4E282-3476-4F35-A3A6-B071C3048A3C}" dt="2023-02-28T22:31:33.871" v="2441" actId="27636"/>
          <ac:spMkLst>
            <pc:docMk/>
            <pc:sldMk cId="3206956527" sldId="287"/>
            <ac:spMk id="3" creationId="{344721CF-F65C-480C-A2E3-35D867C83C46}"/>
          </ac:spMkLst>
        </pc:spChg>
      </pc:sldChg>
      <pc:sldMasterChg chg="delSldLayout">
        <pc:chgData name="Beam, Steven - FPAC-NRCS, Lexington, KY" userId="a1a85cdf-7fd9-4e3c-99e2-827cc75f8a4a" providerId="ADAL" clId="{5AA4E282-3476-4F35-A3A6-B071C3048A3C}" dt="2023-02-28T22:40:41.479" v="2934" actId="47"/>
        <pc:sldMasterMkLst>
          <pc:docMk/>
          <pc:sldMasterMk cId="3737650761" sldId="2147483660"/>
        </pc:sldMasterMkLst>
        <pc:sldLayoutChg chg="del">
          <pc:chgData name="Beam, Steven - FPAC-NRCS, Lexington, KY" userId="a1a85cdf-7fd9-4e3c-99e2-827cc75f8a4a" providerId="ADAL" clId="{5AA4E282-3476-4F35-A3A6-B071C3048A3C}" dt="2023-02-28T22:40:41.479" v="2934" actId="47"/>
          <pc:sldLayoutMkLst>
            <pc:docMk/>
            <pc:sldMasterMk cId="3737650761" sldId="2147483660"/>
            <pc:sldLayoutMk cId="17141251" sldId="214748367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A71B4-E0CA-49EF-9085-1AA6FEC190A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CEE10-CA84-406A-8292-BDB0F557D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31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DA3C-F53E-4168-9CD8-0E07B54543B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6CE5-CC9A-46EB-B36F-6ED241A7C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6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DA3C-F53E-4168-9CD8-0E07B54543B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6CE5-CC9A-46EB-B36F-6ED241A7C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3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DA3C-F53E-4168-9CD8-0E07B54543B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6CE5-CC9A-46EB-B36F-6ED241A7C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92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DA3C-F53E-4168-9CD8-0E07B54543B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6CE5-CC9A-46EB-B36F-6ED241A7CB9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491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DA3C-F53E-4168-9CD8-0E07B54543B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6CE5-CC9A-46EB-B36F-6ED241A7C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76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DA3C-F53E-4168-9CD8-0E07B54543B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6CE5-CC9A-46EB-B36F-6ED241A7C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49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DA3C-F53E-4168-9CD8-0E07B54543B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6CE5-CC9A-46EB-B36F-6ED241A7C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09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DA3C-F53E-4168-9CD8-0E07B54543B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6CE5-CC9A-46EB-B36F-6ED241A7C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96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DA3C-F53E-4168-9CD8-0E07B54543B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6CE5-CC9A-46EB-B36F-6ED241A7C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0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DA3C-F53E-4168-9CD8-0E07B54543B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6CE5-CC9A-46EB-B36F-6ED241A7C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09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DA3C-F53E-4168-9CD8-0E07B54543B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6CE5-CC9A-46EB-B36F-6ED241A7C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8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DA3C-F53E-4168-9CD8-0E07B54543B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6CE5-CC9A-46EB-B36F-6ED241A7C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42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DA3C-F53E-4168-9CD8-0E07B54543B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6CE5-CC9A-46EB-B36F-6ED241A7C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8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DA3C-F53E-4168-9CD8-0E07B54543B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6CE5-CC9A-46EB-B36F-6ED241A7C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5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DA3C-F53E-4168-9CD8-0E07B54543B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6CE5-CC9A-46EB-B36F-6ED241A7C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1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DA3C-F53E-4168-9CD8-0E07B54543B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6CE5-CC9A-46EB-B36F-6ED241A7C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21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DA3C-F53E-4168-9CD8-0E07B54543B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6CE5-CC9A-46EB-B36F-6ED241A7C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4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C3ADA3C-F53E-4168-9CD8-0E07B54543B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66CE5-CC9A-46EB-B36F-6ED241A7C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507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3A5473-CC35-46D6-84F2-865D7D83E3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505" y="623571"/>
            <a:ext cx="10260990" cy="3523885"/>
          </a:xfrm>
        </p:spPr>
        <p:txBody>
          <a:bodyPr>
            <a:normAutofit/>
          </a:bodyPr>
          <a:lstStyle/>
          <a:p>
            <a:pPr algn="ctr"/>
            <a:r>
              <a:rPr lang="en-US" sz="8000" dirty="0"/>
              <a:t>NRCS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E44C6B-1E09-4AAC-8DFB-F48847FA7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505" y="4777380"/>
            <a:ext cx="10260990" cy="1209763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bg2"/>
                </a:solidFill>
              </a:rPr>
              <a:t>Casey Shrader, Acting state conservationist</a:t>
            </a:r>
          </a:p>
          <a:p>
            <a:pPr algn="ctr"/>
            <a:r>
              <a:rPr lang="en-US" sz="2400" dirty="0">
                <a:solidFill>
                  <a:schemeClr val="bg2"/>
                </a:solidFill>
              </a:rPr>
              <a:t>Steve </a:t>
            </a:r>
            <a:r>
              <a:rPr lang="en-US" sz="2400" dirty="0" err="1">
                <a:solidFill>
                  <a:schemeClr val="bg2"/>
                </a:solidFill>
              </a:rPr>
              <a:t>beam,</a:t>
            </a:r>
            <a:r>
              <a:rPr lang="en-US" sz="2400" dirty="0">
                <a:solidFill>
                  <a:schemeClr val="bg2"/>
                </a:solidFill>
              </a:rPr>
              <a:t> partnership coordinator</a:t>
            </a:r>
          </a:p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849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FDD511-8F30-42EE-848E-9CCC7FA51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Civil Rights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62AA0-3E07-4125-9FD1-5324C43D9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NRCS is committed to Diversity, Equity, and Inclusion</a:t>
            </a:r>
          </a:p>
          <a:p>
            <a:endParaRPr lang="en-US" dirty="0"/>
          </a:p>
          <a:p>
            <a:r>
              <a:rPr lang="en-US" dirty="0"/>
              <a:t>Required by law and under conditions of our MOA</a:t>
            </a:r>
          </a:p>
          <a:p>
            <a:endParaRPr lang="en-US" dirty="0"/>
          </a:p>
          <a:p>
            <a:r>
              <a:rPr lang="en-US" dirty="0"/>
              <a:t>Equity in service provided and in hiring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New bulletin to come out soon with updated posters and further information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608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602392-A4E5-447D-944C-F0B7D8C95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4716" y="1447801"/>
            <a:ext cx="5635154" cy="198119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Questions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7435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DEC144-73FF-4704-9922-D3A53176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Watershed Operations and Rehab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721CF-F65C-480C-A2E3-35D867C83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r>
              <a:rPr lang="en-US" dirty="0"/>
              <a:t>Met with all Watershed Districts last year</a:t>
            </a:r>
          </a:p>
          <a:p>
            <a:endParaRPr lang="en-US" dirty="0"/>
          </a:p>
          <a:p>
            <a:r>
              <a:rPr lang="en-US" dirty="0" err="1"/>
              <a:t>Kayjay</a:t>
            </a:r>
            <a:r>
              <a:rPr lang="en-US" dirty="0"/>
              <a:t>, Knox County – new project funded for planning phase</a:t>
            </a:r>
          </a:p>
          <a:p>
            <a:endParaRPr lang="en-US" dirty="0"/>
          </a:p>
          <a:p>
            <a:r>
              <a:rPr lang="en-US" dirty="0"/>
              <a:t>Assisting Districts with Breach Analysis</a:t>
            </a:r>
          </a:p>
          <a:p>
            <a:endParaRPr lang="en-US" dirty="0"/>
          </a:p>
          <a:p>
            <a:r>
              <a:rPr lang="en-US" dirty="0"/>
              <a:t>Advertising for ACES employee to work with Watershed Districts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741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7A66AA-7882-4D2C-A013-A9024162D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Emergency Watershed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68258-2F90-4DD6-BBC3-76687FADD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r>
              <a:rPr lang="en-US" sz="1800" dirty="0"/>
              <a:t>Tornado Damage in Western Kentucky and Flooding in Eastern Kentucky</a:t>
            </a:r>
          </a:p>
          <a:p>
            <a:endParaRPr lang="en-US" sz="1800" dirty="0"/>
          </a:p>
          <a:p>
            <a:pPr lvl="1"/>
            <a:r>
              <a:rPr lang="en-US" dirty="0"/>
              <a:t>Western Kentucky – projects in a dozen counties at various stages</a:t>
            </a:r>
          </a:p>
          <a:p>
            <a:pPr lvl="1"/>
            <a:r>
              <a:rPr lang="en-US" dirty="0"/>
              <a:t>in the process from bids closing soon to completed. </a:t>
            </a:r>
          </a:p>
        </p:txBody>
      </p:sp>
    </p:spTree>
    <p:extLst>
      <p:ext uri="{BB962C8B-B14F-4D97-AF65-F5344CB8AC3E}">
        <p14:creationId xmlns:p14="http://schemas.microsoft.com/office/powerpoint/2010/main" val="33480602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068DF3-294E-41F2-A334-DEF114656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EWP – Floodplain Easements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A32B6-413B-41F9-8034-DEE92798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r>
              <a:rPr lang="en-US" dirty="0"/>
              <a:t>Perry, Letcher, Knott, Breathitt</a:t>
            </a:r>
          </a:p>
          <a:p>
            <a:endParaRPr lang="en-US" dirty="0"/>
          </a:p>
          <a:p>
            <a:r>
              <a:rPr lang="en-US" dirty="0"/>
              <a:t>Met with County officials</a:t>
            </a:r>
          </a:p>
          <a:p>
            <a:endParaRPr lang="en-US" dirty="0"/>
          </a:p>
          <a:p>
            <a:r>
              <a:rPr lang="en-US" dirty="0"/>
              <a:t>Assessed need based on FEMA and County data</a:t>
            </a:r>
          </a:p>
          <a:p>
            <a:endParaRPr lang="en-US" dirty="0"/>
          </a:p>
          <a:p>
            <a:r>
              <a:rPr lang="en-US" dirty="0"/>
              <a:t>Requested 100% of estimated need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52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068DF3-294E-41F2-A334-DEF114656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IRA Funding 2023 CSP and EQIP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A32B6-413B-41F9-8034-DEE92798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836063"/>
          </a:xfrm>
        </p:spPr>
        <p:txBody>
          <a:bodyPr>
            <a:normAutofit/>
          </a:bodyPr>
          <a:lstStyle/>
          <a:p>
            <a:r>
              <a:rPr lang="en-US" dirty="0"/>
              <a:t>Planned cut-off date March 31</a:t>
            </a:r>
          </a:p>
          <a:p>
            <a:endParaRPr lang="en-US" dirty="0"/>
          </a:p>
          <a:p>
            <a:r>
              <a:rPr lang="en-US" dirty="0"/>
              <a:t>If already signed up, application will be ranked for IRA, if eligible</a:t>
            </a:r>
          </a:p>
          <a:p>
            <a:endParaRPr lang="en-US" dirty="0"/>
          </a:p>
          <a:p>
            <a:r>
              <a:rPr lang="en-US" dirty="0"/>
              <a:t>$2,445,733 for EQIP</a:t>
            </a:r>
          </a:p>
          <a:p>
            <a:endParaRPr lang="en-US" dirty="0"/>
          </a:p>
          <a:p>
            <a:r>
              <a:rPr lang="en-US" dirty="0"/>
              <a:t>$2,673,666 for CSP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988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068DF3-294E-41F2-A334-DEF114656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IRA 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A32B6-413B-41F9-8034-DEE92798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836063"/>
          </a:xfrm>
        </p:spPr>
        <p:txBody>
          <a:bodyPr>
            <a:normAutofit/>
          </a:bodyPr>
          <a:lstStyle/>
          <a:p>
            <a:r>
              <a:rPr lang="en-US" dirty="0"/>
              <a:t>Climate Smart Projects</a:t>
            </a:r>
          </a:p>
          <a:p>
            <a:endParaRPr lang="en-US" dirty="0"/>
          </a:p>
          <a:p>
            <a:pPr lvl="1"/>
            <a:r>
              <a:rPr lang="en-US" dirty="0"/>
              <a:t>Soil health, Forest health, Energy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Approximately 30 Conservation Practices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Can utilize supporting practices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0129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068DF3-294E-41F2-A334-DEF114656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EQIP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A32B6-413B-41F9-8034-DEE92798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836063"/>
          </a:xfrm>
        </p:spPr>
        <p:txBody>
          <a:bodyPr>
            <a:normAutofit/>
          </a:bodyPr>
          <a:lstStyle/>
          <a:p>
            <a:r>
              <a:rPr lang="en-US" dirty="0"/>
              <a:t>Kentucky usually around $20 million </a:t>
            </a:r>
          </a:p>
          <a:p>
            <a:endParaRPr lang="en-US" dirty="0"/>
          </a:p>
          <a:p>
            <a:pPr lvl="1"/>
            <a:r>
              <a:rPr lang="en-US" dirty="0"/>
              <a:t>2023 National $1.156 billion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Ramping up to $2.3 billion and then $3.1 billion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485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DEC144-73FF-4704-9922-D3A53176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Snapshot of Financial Assistance in Kentucky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721CF-F65C-480C-A2E3-35D867C83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+mn-lt"/>
                <a:cs typeface="+mn-cs"/>
              </a:rPr>
              <a:t>About $30 Million in conservation on the ground.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+mn-lt"/>
                <a:cs typeface="+mn-cs"/>
              </a:rPr>
              <a:t>Approximately 3500 acres of wetlands created, restored, or enhanced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+mn-lt"/>
                <a:cs typeface="+mn-cs"/>
              </a:rPr>
              <a:t>About 200 miles of fence installed to exclude livestock from forestland and waterways or for enhanced grazing with interior fencing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+mn-lt"/>
                <a:cs typeface="+mn-cs"/>
              </a:rPr>
              <a:t>About 100 high tunnel systems installed to extend the growing season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+mn-lt"/>
                <a:cs typeface="+mn-cs"/>
              </a:rPr>
              <a:t>Approximately 60 miles of livestock pipeline installed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+mn-lt"/>
                <a:cs typeface="+mn-cs"/>
              </a:rPr>
              <a:t>Approximately 3,100 acres of </a:t>
            </a:r>
            <a:r>
              <a:rPr lang="en-US" b="0" dirty="0" err="1">
                <a:latin typeface="+mn-lt"/>
                <a:cs typeface="+mn-cs"/>
              </a:rPr>
              <a:t>foreststand</a:t>
            </a:r>
            <a:r>
              <a:rPr lang="en-US" b="0" dirty="0">
                <a:latin typeface="+mn-lt"/>
                <a:cs typeface="+mn-cs"/>
              </a:rPr>
              <a:t> improvement</a:t>
            </a:r>
            <a:endParaRPr lang="en-US" dirty="0">
              <a:latin typeface="+mn-lt"/>
              <a:cs typeface="+mn-cs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9565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9E5E28-6CD0-4609-8036-7A9E37956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75-25 Partnership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A14F0-E20A-4436-99F1-33C02D76A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34 positions currently filled and 6 vacant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Can do 50 total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Modified existing agreement to cover travel for Conservation Planning related training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Approximately 30 staff to various trainings – More planned this fall.</a:t>
            </a:r>
          </a:p>
        </p:txBody>
      </p:sp>
    </p:spTree>
    <p:extLst>
      <p:ext uri="{BB962C8B-B14F-4D97-AF65-F5344CB8AC3E}">
        <p14:creationId xmlns:p14="http://schemas.microsoft.com/office/powerpoint/2010/main" val="37513227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377</TotalTime>
  <Words>338</Words>
  <Application>Microsoft Office PowerPoint</Application>
  <PresentationFormat>Widescreen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Ion</vt:lpstr>
      <vt:lpstr>NRCS UPDATE</vt:lpstr>
      <vt:lpstr>Watershed Operations and Rehab</vt:lpstr>
      <vt:lpstr>Emergency Watershed Protection</vt:lpstr>
      <vt:lpstr>EWP – Floodplain Easements</vt:lpstr>
      <vt:lpstr>IRA Funding 2023 CSP and EQIP</vt:lpstr>
      <vt:lpstr>IRA Eligibility</vt:lpstr>
      <vt:lpstr>EQIP Example</vt:lpstr>
      <vt:lpstr>Snapshot of Financial Assistance in Kentucky</vt:lpstr>
      <vt:lpstr>75-25 Partnership</vt:lpstr>
      <vt:lpstr>Civil Rights 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Conservation Partnership Program (RCPP) Easements</dc:title>
  <dc:creator>Beam, Steven - FPAC-NRCS, Lexington, KY</dc:creator>
  <cp:lastModifiedBy>Beam, Steven - FPAC-NRCS, Lexington, KY</cp:lastModifiedBy>
  <cp:revision>1</cp:revision>
  <dcterms:created xsi:type="dcterms:W3CDTF">2022-11-17T20:09:00Z</dcterms:created>
  <dcterms:modified xsi:type="dcterms:W3CDTF">2023-02-28T22:41:17Z</dcterms:modified>
</cp:coreProperties>
</file>