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64" r:id="rId4"/>
    <p:sldId id="292" r:id="rId5"/>
    <p:sldId id="256" r:id="rId6"/>
    <p:sldId id="289" r:id="rId7"/>
    <p:sldId id="290" r:id="rId8"/>
    <p:sldId id="291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84A0-09E6-959F-70AD-AB38B9D30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601E1-E86F-AE30-9E59-5572C90A0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0725-A861-9E33-CC8F-A0FF7014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BDF7C-8D7F-3BCB-4839-640E4979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143AA-16AA-DCCB-E7D1-3F75B48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373B-1481-881C-6E56-7352E995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2D61B-B565-2950-B723-F2CC7BC7A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6D14A-3FBD-A658-A38A-08F270F8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9B5F-E1E1-B83E-3D49-C3A8F1B8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4074-8A70-FB84-EAD3-3FB89902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9EA86-8FDF-057B-EA5E-A4F95F1FC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7B39F-16B9-E9D3-321E-D8FF9742F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FBB1-B4B9-1C05-B614-E2184C2F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E660-6CC3-1C51-BE6C-3F3BC159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9C1A0-723F-BDB8-E134-AD9A821D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6134-47F5-52D0-FA34-F8E5E9D9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B65D-4B75-CFF5-EA40-0FFD808F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5106-D53C-D6D0-2AC4-DB43B452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5E0B1-1719-C513-2627-B547939F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9323-303D-4D46-E104-605BF49B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8CCC-79E3-63B0-EDD8-52B44D97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AF8DE-B777-B30A-7958-D929F432D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39A7-ADD9-09B5-FCB6-CCCEF41D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52B9-2D9E-1651-8FCC-8CB13BD9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38A8B-F562-F4B3-1EDC-B3EC69B7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0064-CC9A-13D5-5B42-9B995C02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DFEEE-6D1E-EBDB-E39C-A722335E5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660DF-4407-2970-593C-9AD784682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CAFCB-C007-012A-B4AC-75090621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DE531-B308-41B3-5FB0-1666D944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FBC35-6C27-F041-5971-7CF378CB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D726-5A76-748E-3079-CCA2B91F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23CCC-6D08-5366-1664-7F28B1B9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1D903-3BA2-6702-198A-AB358325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48FF1-7339-0E18-BA49-FCA708AAD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1E38D-1B05-6557-EBBB-0411E99A0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FBA5E-CC1E-C9EB-464B-E03088E7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931E6-93EC-54C8-861C-A2299201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1697A-B5E5-8626-7CB5-79A5B76A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C69D-09A2-B20D-954C-BBE5CFB9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38F57-D316-1523-14DE-C4FFE647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01AEB-56F9-D7EE-A170-DCF37E90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85F52-6F9F-61FF-FC77-7DA7511E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AB0BA-9EB7-0CCC-3808-547022D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3CA83-15CB-CB0F-C734-98AC5E51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84A8B-DE8D-015D-53CF-72552C6C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93CC-BA2D-055E-4581-E6076A3D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6839-BC99-D393-8735-B733A954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ABCE8-36C0-76F8-78C5-608059DA0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29175-1A1A-4ECE-9F08-6DAEC51D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6F717-57C2-84FE-7348-7EC55633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42994-33B3-04D3-CDBE-8BBF4F4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8157-CCEE-014D-6B60-F3A8A1BA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0DDAD-185A-716F-DDEE-A0D1C37B0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F4CD-0075-5C0E-F12F-76D1DE89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8D0FD-AD2A-FFB7-FE2C-120529E1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1D71-9F3A-B03A-8F18-FE784068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D38E4-C117-C1C3-5C54-D79DB139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C1921-6DD9-F13D-6125-3869798D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3F77-FCCC-DDF6-D15E-C3BF70972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27ED-9B71-6B21-94D2-3116EFEE9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D462-841F-496D-9522-09362131E1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895E9-288E-E390-3AF1-2C9E4A3D7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ACC63-4B03-81DB-72D3-9DED5E9EC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678C-9FCB-4B43-8706-AD730951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27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71204" y="2774397"/>
            <a:ext cx="7708470" cy="502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9933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KDFWR PRIVATE LANDS PROGRAM</a:t>
            </a:r>
          </a:p>
          <a:p>
            <a:pPr marL="0" indent="0">
              <a:buNone/>
            </a:pPr>
            <a:endParaRPr lang="en-US" b="1" dirty="0">
              <a:solidFill>
                <a:srgbClr val="FF9933"/>
              </a:solidFill>
              <a:latin typeface="Franklin Gothic Medium" panose="020B06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en-US" b="1" dirty="0">
              <a:solidFill>
                <a:srgbClr val="FF9933"/>
              </a:solidFill>
              <a:latin typeface="Franklin Gothic Medium" panose="020B06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24555-087E-B9BD-35C3-FC9FD1FBCDF0}"/>
              </a:ext>
            </a:extLst>
          </p:cNvPr>
          <p:cNvSpPr txBox="1"/>
          <p:nvPr/>
        </p:nvSpPr>
        <p:spPr>
          <a:xfrm>
            <a:off x="3330429" y="3649211"/>
            <a:ext cx="770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Restructured in 2020</a:t>
            </a:r>
          </a:p>
        </p:txBody>
      </p:sp>
    </p:spTree>
    <p:extLst>
      <p:ext uri="{BB962C8B-B14F-4D97-AF65-F5344CB8AC3E}">
        <p14:creationId xmlns:p14="http://schemas.microsoft.com/office/powerpoint/2010/main" val="36063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660350" y="1910447"/>
            <a:ext cx="7707312" cy="5016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9933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C0FD0-0820-AA55-6EBA-0EF40DF8F03D}"/>
              </a:ext>
            </a:extLst>
          </p:cNvPr>
          <p:cNvSpPr txBox="1"/>
          <p:nvPr/>
        </p:nvSpPr>
        <p:spPr>
          <a:xfrm>
            <a:off x="3003259" y="2936147"/>
            <a:ext cx="578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 Lands Biologist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A79BA3-9F21-8BDF-0AD9-F3D63A73A91D}"/>
              </a:ext>
            </a:extLst>
          </p:cNvPr>
          <p:cNvCxnSpPr/>
          <p:nvPr/>
        </p:nvCxnSpPr>
        <p:spPr>
          <a:xfrm>
            <a:off x="5310230" y="3137483"/>
            <a:ext cx="16358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4035E4-6837-E88C-68F2-0B57938F61F3}"/>
              </a:ext>
            </a:extLst>
          </p:cNvPr>
          <p:cNvSpPr txBox="1"/>
          <p:nvPr/>
        </p:nvSpPr>
        <p:spPr>
          <a:xfrm>
            <a:off x="6946084" y="2952817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Regional Biologist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AE1F-86C8-E88D-E9CC-D50C94FBF727}"/>
              </a:ext>
            </a:extLst>
          </p:cNvPr>
          <p:cNvSpPr txBox="1"/>
          <p:nvPr/>
        </p:nvSpPr>
        <p:spPr>
          <a:xfrm>
            <a:off x="3003259" y="3829529"/>
            <a:ext cx="18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 Bill Biologist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ECF2F5-EEF7-EBF7-4035-28E4BB10806F}"/>
              </a:ext>
            </a:extLst>
          </p:cNvPr>
          <p:cNvCxnSpPr/>
          <p:nvPr/>
        </p:nvCxnSpPr>
        <p:spPr>
          <a:xfrm>
            <a:off x="4957894" y="4014195"/>
            <a:ext cx="2072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323699-C69E-6A78-0633-EBBBF0595079}"/>
              </a:ext>
            </a:extLst>
          </p:cNvPr>
          <p:cNvSpPr txBox="1"/>
          <p:nvPr/>
        </p:nvSpPr>
        <p:spPr>
          <a:xfrm>
            <a:off x="7339326" y="3829529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Private Lands Biologist</a:t>
            </a:r>
          </a:p>
        </p:txBody>
      </p:sp>
    </p:spTree>
    <p:extLst>
      <p:ext uri="{BB962C8B-B14F-4D97-AF65-F5344CB8AC3E}">
        <p14:creationId xmlns:p14="http://schemas.microsoft.com/office/powerpoint/2010/main" val="69146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71204" y="2774397"/>
            <a:ext cx="7708470" cy="5022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9933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Things that happened in reconstruction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204" y="3581401"/>
            <a:ext cx="7522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Georgia" panose="02040502050405020303" pitchFamily="18" charset="0"/>
              </a:rPr>
              <a:t>Establish a Private lands coordinator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Georgia" panose="02040502050405020303" pitchFamily="18" charset="0"/>
              </a:rPr>
              <a:t>Hire Private Lands Biologist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Georgia" panose="02040502050405020303" pitchFamily="18" charset="0"/>
              </a:rPr>
              <a:t>Regional Biologist cover more counties</a:t>
            </a: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0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71204" y="2774397"/>
            <a:ext cx="7708470" cy="5022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9933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New Regional Biologist Duties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204" y="3350407"/>
            <a:ext cx="7522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Animal Damage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Research projects on WMA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CWD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Survevy’s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2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71204" y="2774397"/>
            <a:ext cx="7708470" cy="5022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9933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New Private Lands Biologist Duties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204" y="3350407"/>
            <a:ext cx="7522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Give private land owners Technical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Work with Farm Bill programs to implement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Work with NRCS on contract Wildlife related practices</a:t>
            </a:r>
          </a:p>
        </p:txBody>
      </p:sp>
    </p:spTree>
    <p:extLst>
      <p:ext uri="{BB962C8B-B14F-4D97-AF65-F5344CB8AC3E}">
        <p14:creationId xmlns:p14="http://schemas.microsoft.com/office/powerpoint/2010/main" val="359742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1624C3D-7F79-8E98-8157-08F6151B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93306"/>
            <a:ext cx="11650824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D3410-A94A-CC5C-8598-02F631FE6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71204" y="2774397"/>
            <a:ext cx="7708470" cy="50220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9933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can KDFWR Private lands staff help Conservation Districts?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204" y="3350407"/>
            <a:ext cx="7522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Guidance on wildlife practices for landowners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Field Days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Help Districts with guidance on Local Cost-Share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7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102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Medium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Reagan, Tyler - NRCS-ST, Bowling Green, KY</dc:creator>
  <cp:lastModifiedBy>Reagan, Tyler - NRCS-ST, Bowling Green, KY</cp:lastModifiedBy>
  <cp:revision>1</cp:revision>
  <dcterms:created xsi:type="dcterms:W3CDTF">2023-02-22T15:14:30Z</dcterms:created>
  <dcterms:modified xsi:type="dcterms:W3CDTF">2023-02-22T20:46:46Z</dcterms:modified>
</cp:coreProperties>
</file>